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0"/>
  </p:notesMasterIdLst>
  <p:sldIdLst>
    <p:sldId id="261" r:id="rId3"/>
    <p:sldId id="262" r:id="rId4"/>
    <p:sldId id="263" r:id="rId5"/>
    <p:sldId id="264" r:id="rId6"/>
    <p:sldId id="268" r:id="rId7"/>
    <p:sldId id="265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8" autoAdjust="0"/>
    <p:restoredTop sz="93453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692" y="39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120CC-B3E8-3C4C-ACCC-23903482749F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27460-80F1-1A4A-8E82-A7FE220D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 announcement ! </a:t>
            </a:r>
          </a:p>
          <a:p>
            <a:r>
              <a:rPr lang="en-US" dirty="0"/>
              <a:t>https://medium.com/@plotlygraphs/introducing-dash-5ecf7191b503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Interfaced </a:t>
            </a:r>
            <a:r>
              <a:rPr lang="en-US" dirty="0" err="1"/>
              <a:t>plotly</a:t>
            </a:r>
            <a:r>
              <a:rPr lang="en-US" dirty="0"/>
              <a:t> (python graph interface) with react.js (a java script library) and created Dash which is a completely python based way of creating interactive plots</a:t>
            </a:r>
          </a:p>
          <a:p>
            <a:r>
              <a:rPr lang="en-US" dirty="0"/>
              <a:t>Flask is a microframework for python  </a:t>
            </a:r>
          </a:p>
          <a:p>
            <a:r>
              <a:rPr lang="en-US" dirty="0" err="1"/>
              <a:t>React.js</a:t>
            </a:r>
            <a:r>
              <a:rPr lang="en-US" dirty="0"/>
              <a:t> the </a:t>
            </a:r>
            <a:r>
              <a:rPr lang="en-US" dirty="0" err="1"/>
              <a:t>Javascript</a:t>
            </a:r>
            <a:r>
              <a:rPr lang="en-US" dirty="0"/>
              <a:t> user-interface library written and maintained by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4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Panning multiple graphs example: https://bokeh.pydata.org/en/latest/docs/user_guide/interaction/linking.html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72047-3824-2E42-B9C4-5E397E978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6" y="1167124"/>
            <a:ext cx="7192083" cy="26417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Technology Review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03207-E5D2-0B47-8693-E8AFCD4FF4BA}"/>
              </a:ext>
            </a:extLst>
          </p:cNvPr>
          <p:cNvSpPr/>
          <p:nvPr/>
        </p:nvSpPr>
        <p:spPr>
          <a:xfrm>
            <a:off x="781647" y="4350316"/>
            <a:ext cx="697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Charged Chinchillas Team: </a:t>
            </a:r>
          </a:p>
          <a:p>
            <a:r>
              <a:rPr lang="en-US" dirty="0"/>
              <a:t>Sarah Alamdari, Ted Cohen, Robert Masse, Nicole Thompson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3AF6E-E96D-49BB-9AC1-69AAD457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938865"/>
            <a:ext cx="3373895" cy="10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C060-2DF0-AF46-AA40-860D415E6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0BD6-93D2-B249-A0F1-BDCA56B8E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9301"/>
            <a:ext cx="8196210" cy="4350180"/>
          </a:xfrm>
        </p:spPr>
        <p:txBody>
          <a:bodyPr/>
          <a:lstStyle/>
          <a:p>
            <a:r>
              <a:rPr lang="en-US" dirty="0"/>
              <a:t>Looking at different Data Visualization Tools </a:t>
            </a:r>
          </a:p>
          <a:p>
            <a:r>
              <a:rPr lang="en-US" dirty="0"/>
              <a:t>Our Data Vis Problem: Cycling data have a lot of components that can be extracted and visualized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Voltage, Capacity (Retention), Efficiency, Energy (Power), Resistance vs Cycle</a:t>
            </a:r>
          </a:p>
          <a:p>
            <a:pPr lvl="1"/>
            <a:r>
              <a:rPr lang="en-US" dirty="0"/>
              <a:t>Peak Descriptors (Number, Location, Height, Width) vs Cycle  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Interactive </a:t>
            </a:r>
          </a:p>
          <a:p>
            <a:pPr lvl="1"/>
            <a:r>
              <a:rPr lang="en-US" dirty="0"/>
              <a:t>Web Interface</a:t>
            </a:r>
          </a:p>
          <a:p>
            <a:pPr lvl="1"/>
            <a:r>
              <a:rPr lang="en-US" dirty="0"/>
              <a:t>Python based tools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FF457-4C8B-F042-91A8-C1B6A692F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7" y="371510"/>
            <a:ext cx="8184662" cy="991998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165E-780C-E74B-8BA6-C38E2ECBC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7" y="1672192"/>
            <a:ext cx="8196210" cy="4652408"/>
          </a:xfrm>
        </p:spPr>
        <p:txBody>
          <a:bodyPr/>
          <a:lstStyle/>
          <a:p>
            <a:r>
              <a:rPr lang="en-US" dirty="0"/>
              <a:t>Dash is a Python framework for building analytical web applications</a:t>
            </a:r>
          </a:p>
          <a:p>
            <a:r>
              <a:rPr lang="en-US" dirty="0"/>
              <a:t>Dash provides a Python interface to a rich set of interactive web-based components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 components are from </a:t>
            </a:r>
            <a:r>
              <a:rPr lang="en-US" dirty="0" err="1"/>
              <a:t>React.js</a:t>
            </a:r>
            <a:endParaRPr lang="en-US" dirty="0"/>
          </a:p>
          <a:p>
            <a:r>
              <a:rPr lang="en-US" dirty="0"/>
              <a:t>Uses Flask to run web servers (widely used by Python users)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A751A-7FBA-094B-8A82-5301BDC2E5D4}"/>
              </a:ext>
            </a:extLst>
          </p:cNvPr>
          <p:cNvSpPr/>
          <p:nvPr/>
        </p:nvSpPr>
        <p:spPr>
          <a:xfrm>
            <a:off x="-1208149" y="6486490"/>
            <a:ext cx="10064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“Dash makes it dead-simple to build a GUI around your data analysis code</a:t>
            </a:r>
            <a:r>
              <a:rPr lang="en-US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6490D-E4B4-9542-805F-B15EDB69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" t="9726" r="7455" b="54094"/>
          <a:stretch/>
        </p:blipFill>
        <p:spPr>
          <a:xfrm>
            <a:off x="1819084" y="3287923"/>
            <a:ext cx="5315141" cy="80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7CF43-6909-8E42-9B80-75CF3AC1E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8"/>
          <a:stretch/>
        </p:blipFill>
        <p:spPr>
          <a:xfrm>
            <a:off x="2525279" y="4670057"/>
            <a:ext cx="3888206" cy="485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7CCC3-E8A8-460D-A456-9A5F0E76C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5"/>
          <a:stretch/>
        </p:blipFill>
        <p:spPr>
          <a:xfrm>
            <a:off x="776532" y="150960"/>
            <a:ext cx="1804309" cy="623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F046D-7FE9-41C5-BED8-A2BE400A0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313" y="184297"/>
            <a:ext cx="19812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1F082-0571-4EFC-AA3D-A8B4F53DC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353" y="150960"/>
            <a:ext cx="1730447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16A1-879C-4915-961B-556315A643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618"/>
          <a:stretch/>
        </p:blipFill>
        <p:spPr>
          <a:xfrm>
            <a:off x="1819084" y="4212298"/>
            <a:ext cx="5637013" cy="4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3473-0525-8A41-B559-B10954D0C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Only need to know python for interactive plots </a:t>
            </a:r>
          </a:p>
          <a:p>
            <a:r>
              <a:rPr lang="en-US" dirty="0"/>
              <a:t>All aspects of Dash are open source and widely used by the Python community</a:t>
            </a:r>
          </a:p>
          <a:p>
            <a:pPr lvl="1"/>
            <a:r>
              <a:rPr lang="en-US" dirty="0"/>
              <a:t>Well documented on </a:t>
            </a:r>
            <a:r>
              <a:rPr lang="en-US" dirty="0" err="1"/>
              <a:t>stackoverflow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Respond to issues on </a:t>
            </a:r>
            <a:r>
              <a:rPr lang="en-US" dirty="0" err="1"/>
              <a:t>Github</a:t>
            </a:r>
            <a:r>
              <a:rPr lang="en-US" dirty="0"/>
              <a:t> quickly (24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Open source MIT license</a:t>
            </a:r>
          </a:p>
          <a:p>
            <a:r>
              <a:rPr lang="en-US" dirty="0"/>
              <a:t>Might be better for bigger datasets based on user testimonials </a:t>
            </a:r>
          </a:p>
        </p:txBody>
      </p:sp>
    </p:spTree>
    <p:extLst>
      <p:ext uri="{BB962C8B-B14F-4D97-AF65-F5344CB8AC3E}">
        <p14:creationId xmlns:p14="http://schemas.microsoft.com/office/powerpoint/2010/main" val="362256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– Only takes ~150 lines of code to get cool visualization!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9672-C62A-5E46-A229-ABBF675B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2" y="1683983"/>
            <a:ext cx="8083676" cy="41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FFCE68-6DEA-3445-8E6B-6E44F25FB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Drawbacks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57692-DB9C-A04F-B3C4-68A3B097D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Dash is a newer release from </a:t>
            </a:r>
            <a:r>
              <a:rPr lang="en-US" dirty="0" err="1"/>
              <a:t>Plotly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Fewer Features and Capabilities compared to other frameworks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Bokeh</a:t>
            </a:r>
            <a:r>
              <a:rPr lang="en-US" dirty="0"/>
              <a:t> which has been around since 2013)</a:t>
            </a:r>
          </a:p>
          <a:p>
            <a:r>
              <a:rPr lang="en-US" dirty="0"/>
              <a:t>Dash is not interactive with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Limited interactions with graph due to no java scripting </a:t>
            </a:r>
          </a:p>
          <a:p>
            <a:pPr lvl="1"/>
            <a:r>
              <a:rPr lang="en-US" dirty="0"/>
              <a:t>i.e.) Cannot pan multiple graphs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4375A-B476-4347-9CB4-3897ECEB5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Dash’s popularity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EC07-49C2-4934-81F8-AF037AB54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" r="2714"/>
          <a:stretch/>
        </p:blipFill>
        <p:spPr>
          <a:xfrm>
            <a:off x="85372" y="1851676"/>
            <a:ext cx="9058628" cy="500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62A0C7-1225-4BF9-9911-236571EA76C7}"/>
              </a:ext>
            </a:extLst>
          </p:cNvPr>
          <p:cNvCxnSpPr/>
          <p:nvPr/>
        </p:nvCxnSpPr>
        <p:spPr>
          <a:xfrm>
            <a:off x="6629400" y="5419725"/>
            <a:ext cx="742950" cy="7334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BDEEAC-DDCD-4592-9691-8081873C3820}"/>
              </a:ext>
            </a:extLst>
          </p:cNvPr>
          <p:cNvSpPr txBox="1"/>
          <p:nvPr/>
        </p:nvSpPr>
        <p:spPr>
          <a:xfrm rot="18983544">
            <a:off x="5693274" y="4944727"/>
            <a:ext cx="178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Went public!</a:t>
            </a:r>
          </a:p>
        </p:txBody>
      </p:sp>
    </p:spTree>
    <p:extLst>
      <p:ext uri="{BB962C8B-B14F-4D97-AF65-F5344CB8AC3E}">
        <p14:creationId xmlns:p14="http://schemas.microsoft.com/office/powerpoint/2010/main" val="32193530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ABECC72-2F4E-594E-9058-DAC41BD5723B}"/>
    </a:ext>
  </a:extLst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3B79DC4-92BE-8845-B28E-F43E2D1A84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393</TotalTime>
  <Words>364</Words>
  <Application>Microsoft Office PowerPoint</Application>
  <PresentationFormat>On-screen Show (4:3)</PresentationFormat>
  <Paragraphs>52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Alamdari</dc:creator>
  <cp:lastModifiedBy>Nicole Thompson</cp:lastModifiedBy>
  <cp:revision>27</cp:revision>
  <cp:lastPrinted>2016-02-10T20:19:12Z</cp:lastPrinted>
  <dcterms:created xsi:type="dcterms:W3CDTF">2018-02-21T21:22:28Z</dcterms:created>
  <dcterms:modified xsi:type="dcterms:W3CDTF">2019-04-22T19:16:01Z</dcterms:modified>
</cp:coreProperties>
</file>